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61" r:id="rId5"/>
    <p:sldId id="256" r:id="rId6"/>
    <p:sldId id="257" r:id="rId7"/>
    <p:sldId id="284" r:id="rId8"/>
    <p:sldId id="258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590FE4-25A5-A043-24CF-7E01B5382764}" v="2" dt="2024-03-09T02:34:03.5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e Y. Ham" userId="S::jham2417@uw.edu::f8b567a4-fd36-450a-85f3-b4a4c32c0936" providerId="AD" clId="Web-{10D0DDCB-8AD4-4F61-BE04-5D7211335CC1}"/>
    <pc:docChg chg="addSld modSld">
      <pc:chgData name="Julie Y. Ham" userId="S::jham2417@uw.edu::f8b567a4-fd36-450a-85f3-b4a4c32c0936" providerId="AD" clId="Web-{10D0DDCB-8AD4-4F61-BE04-5D7211335CC1}" dt="2024-02-05T20:22:42.559" v="334" actId="20577"/>
      <pc:docMkLst>
        <pc:docMk/>
      </pc:docMkLst>
      <pc:sldChg chg="modSp mod modClrScheme chgLayout">
        <pc:chgData name="Julie Y. Ham" userId="S::jham2417@uw.edu::f8b567a4-fd36-450a-85f3-b4a4c32c0936" providerId="AD" clId="Web-{10D0DDCB-8AD4-4F61-BE04-5D7211335CC1}" dt="2024-02-05T19:45:04.175" v="4" actId="20577"/>
        <pc:sldMkLst>
          <pc:docMk/>
          <pc:sldMk cId="109857222" sldId="256"/>
        </pc:sldMkLst>
        <pc:spChg chg="mod ord">
          <ac:chgData name="Julie Y. Ham" userId="S::jham2417@uw.edu::f8b567a4-fd36-450a-85f3-b4a4c32c0936" providerId="AD" clId="Web-{10D0DDCB-8AD4-4F61-BE04-5D7211335CC1}" dt="2024-02-05T19:45:04.175" v="4" actId="20577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Julie Y. Ham" userId="S::jham2417@uw.edu::f8b567a4-fd36-450a-85f3-b4a4c32c0936" providerId="AD" clId="Web-{10D0DDCB-8AD4-4F61-BE04-5D7211335CC1}" dt="2024-02-05T19:44:41.799" v="0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Julie Y. Ham" userId="S::jham2417@uw.edu::f8b567a4-fd36-450a-85f3-b4a4c32c0936" providerId="AD" clId="Web-{10D0DDCB-8AD4-4F61-BE04-5D7211335CC1}" dt="2024-02-05T19:45:10.550" v="6" actId="20577"/>
        <pc:sldMkLst>
          <pc:docMk/>
          <pc:sldMk cId="3659133791" sldId="257"/>
        </pc:sldMkLst>
        <pc:spChg chg="mod">
          <ac:chgData name="Julie Y. Ham" userId="S::jham2417@uw.edu::f8b567a4-fd36-450a-85f3-b4a4c32c0936" providerId="AD" clId="Web-{10D0DDCB-8AD4-4F61-BE04-5D7211335CC1}" dt="2024-02-05T19:45:10.550" v="6" actId="20577"/>
          <ac:spMkLst>
            <pc:docMk/>
            <pc:sldMk cId="3659133791" sldId="257"/>
            <ac:spMk id="2" creationId="{872EB157-9C7E-1F16-A0C8-FA9DE7AEDAC8}"/>
          </ac:spMkLst>
        </pc:spChg>
      </pc:sldChg>
      <pc:sldChg chg="addSp modSp new mod modClrScheme addAnim chgLayout">
        <pc:chgData name="Julie Y. Ham" userId="S::jham2417@uw.edu::f8b567a4-fd36-450a-85f3-b4a4c32c0936" providerId="AD" clId="Web-{10D0DDCB-8AD4-4F61-BE04-5D7211335CC1}" dt="2024-02-05T20:22:42.559" v="334" actId="20577"/>
        <pc:sldMkLst>
          <pc:docMk/>
          <pc:sldMk cId="358742133" sldId="258"/>
        </pc:sldMkLst>
        <pc:spChg chg="mod ord">
          <ac:chgData name="Julie Y. Ham" userId="S::jham2417@uw.edu::f8b567a4-fd36-450a-85f3-b4a4c32c0936" providerId="AD" clId="Web-{10D0DDCB-8AD4-4F61-BE04-5D7211335CC1}" dt="2024-02-05T19:46:27.600" v="56" actId="20577"/>
          <ac:spMkLst>
            <pc:docMk/>
            <pc:sldMk cId="358742133" sldId="258"/>
            <ac:spMk id="2" creationId="{C3900DE0-08C2-4378-A3E9-3423E9173D03}"/>
          </ac:spMkLst>
        </pc:spChg>
        <pc:spChg chg="mod ord">
          <ac:chgData name="Julie Y. Ham" userId="S::jham2417@uw.edu::f8b567a4-fd36-450a-85f3-b4a4c32c0936" providerId="AD" clId="Web-{10D0DDCB-8AD4-4F61-BE04-5D7211335CC1}" dt="2024-02-05T20:09:52.347" v="323" actId="20577"/>
          <ac:spMkLst>
            <pc:docMk/>
            <pc:sldMk cId="358742133" sldId="258"/>
            <ac:spMk id="3" creationId="{9A1039F0-0299-EBBD-778A-DBE9F46B99BD}"/>
          </ac:spMkLst>
        </pc:spChg>
        <pc:spChg chg="add mod ord">
          <ac:chgData name="Julie Y. Ham" userId="S::jham2417@uw.edu::f8b567a4-fd36-450a-85f3-b4a4c32c0936" providerId="AD" clId="Web-{10D0DDCB-8AD4-4F61-BE04-5D7211335CC1}" dt="2024-02-05T20:22:42.559" v="334" actId="20577"/>
          <ac:spMkLst>
            <pc:docMk/>
            <pc:sldMk cId="358742133" sldId="258"/>
            <ac:spMk id="4" creationId="{D86F3794-7210-E95C-570A-3F34B115AD8A}"/>
          </ac:spMkLst>
        </pc:spChg>
        <pc:picChg chg="add mod">
          <ac:chgData name="Julie Y. Ham" userId="S::jham2417@uw.edu::f8b567a4-fd36-450a-85f3-b4a4c32c0936" providerId="AD" clId="Web-{10D0DDCB-8AD4-4F61-BE04-5D7211335CC1}" dt="2024-02-05T19:48:51.964" v="144" actId="1076"/>
          <ac:picMkLst>
            <pc:docMk/>
            <pc:sldMk cId="358742133" sldId="258"/>
            <ac:picMk id="5" creationId="{10A9E82E-EB0D-238A-D65B-64B3AD16B28F}"/>
          </ac:picMkLst>
        </pc:picChg>
      </pc:sldChg>
      <pc:sldChg chg="modSp new">
        <pc:chgData name="Julie Y. Ham" userId="S::jham2417@uw.edu::f8b567a4-fd36-450a-85f3-b4a4c32c0936" providerId="AD" clId="Web-{10D0DDCB-8AD4-4F61-BE04-5D7211335CC1}" dt="2024-02-05T19:45:36.067" v="27" actId="20577"/>
        <pc:sldMkLst>
          <pc:docMk/>
          <pc:sldMk cId="571212086" sldId="259"/>
        </pc:sldMkLst>
        <pc:spChg chg="mod">
          <ac:chgData name="Julie Y. Ham" userId="S::jham2417@uw.edu::f8b567a4-fd36-450a-85f3-b4a4c32c0936" providerId="AD" clId="Web-{10D0DDCB-8AD4-4F61-BE04-5D7211335CC1}" dt="2024-02-05T19:45:36.067" v="27" actId="20577"/>
          <ac:spMkLst>
            <pc:docMk/>
            <pc:sldMk cId="571212086" sldId="259"/>
            <ac:spMk id="2" creationId="{BD02262A-F58E-3C70-5362-7BDD3FEF3C6B}"/>
          </ac:spMkLst>
        </pc:spChg>
      </pc:sldChg>
    </pc:docChg>
  </pc:docChgLst>
  <pc:docChgLst>
    <pc:chgData name="Arjun V Simha" userId="S::arjunvs@uw.edu::1444d2eb-7da9-47ac-a4ed-5c4157849c21" providerId="AD" clId="Web-{3F0616E1-1ACB-F7E4-D5C8-69032A112D77}"/>
    <pc:docChg chg="addSld delSld modSld sldOrd">
      <pc:chgData name="Arjun V Simha" userId="S::arjunvs@uw.edu::1444d2eb-7da9-47ac-a4ed-5c4157849c21" providerId="AD" clId="Web-{3F0616E1-1ACB-F7E4-D5C8-69032A112D77}" dt="2024-02-05T20:54:32.819" v="393"/>
      <pc:docMkLst>
        <pc:docMk/>
      </pc:docMkLst>
      <pc:sldChg chg="modSp">
        <pc:chgData name="Arjun V Simha" userId="S::arjunvs@uw.edu::1444d2eb-7da9-47ac-a4ed-5c4157849c21" providerId="AD" clId="Web-{3F0616E1-1ACB-F7E4-D5C8-69032A112D77}" dt="2024-02-05T19:46:03.688" v="24" actId="20577"/>
        <pc:sldMkLst>
          <pc:docMk/>
          <pc:sldMk cId="109857222" sldId="256"/>
        </pc:sldMkLst>
        <pc:spChg chg="mod">
          <ac:chgData name="Arjun V Simha" userId="S::arjunvs@uw.edu::1444d2eb-7da9-47ac-a4ed-5c4157849c21" providerId="AD" clId="Web-{3F0616E1-1ACB-F7E4-D5C8-69032A112D77}" dt="2024-02-05T19:46:03.688" v="24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addSp modSp mod modClrScheme chgLayout">
        <pc:chgData name="Arjun V Simha" userId="S::arjunvs@uw.edu::1444d2eb-7da9-47ac-a4ed-5c4157849c21" providerId="AD" clId="Web-{3F0616E1-1ACB-F7E4-D5C8-69032A112D77}" dt="2024-02-05T19:52:39.717" v="343" actId="20577"/>
        <pc:sldMkLst>
          <pc:docMk/>
          <pc:sldMk cId="3659133791" sldId="257"/>
        </pc:sldMkLst>
        <pc:spChg chg="mod ord">
          <ac:chgData name="Arjun V Simha" userId="S::arjunvs@uw.edu::1444d2eb-7da9-47ac-a4ed-5c4157849c21" providerId="AD" clId="Web-{3F0616E1-1ACB-F7E4-D5C8-69032A112D77}" dt="2024-02-05T19:46:55.862" v="66" actId="20577"/>
          <ac:spMkLst>
            <pc:docMk/>
            <pc:sldMk cId="3659133791" sldId="257"/>
            <ac:spMk id="2" creationId="{872EB157-9C7E-1F16-A0C8-FA9DE7AEDAC8}"/>
          </ac:spMkLst>
        </pc:spChg>
        <pc:spChg chg="mod ord">
          <ac:chgData name="Arjun V Simha" userId="S::arjunvs@uw.edu::1444d2eb-7da9-47ac-a4ed-5c4157849c21" providerId="AD" clId="Web-{3F0616E1-1ACB-F7E4-D5C8-69032A112D77}" dt="2024-02-05T19:52:11.841" v="259" actId="20577"/>
          <ac:spMkLst>
            <pc:docMk/>
            <pc:sldMk cId="3659133791" sldId="257"/>
            <ac:spMk id="3" creationId="{C7A57D3E-2D05-89C1-53E9-75133EB8E020}"/>
          </ac:spMkLst>
        </pc:spChg>
        <pc:spChg chg="add mod ord">
          <ac:chgData name="Arjun V Simha" userId="S::arjunvs@uw.edu::1444d2eb-7da9-47ac-a4ed-5c4157849c21" providerId="AD" clId="Web-{3F0616E1-1ACB-F7E4-D5C8-69032A112D77}" dt="2024-02-05T19:52:39.717" v="343" actId="20577"/>
          <ac:spMkLst>
            <pc:docMk/>
            <pc:sldMk cId="3659133791" sldId="257"/>
            <ac:spMk id="4" creationId="{F2675C0F-574C-CA60-266E-0E07D77E0B80}"/>
          </ac:spMkLst>
        </pc:spChg>
      </pc:sldChg>
      <pc:sldChg chg="modSp">
        <pc:chgData name="Arjun V Simha" userId="S::arjunvs@uw.edu::1444d2eb-7da9-47ac-a4ed-5c4157849c21" providerId="AD" clId="Web-{3F0616E1-1ACB-F7E4-D5C8-69032A112D77}" dt="2024-02-05T19:46:09.470" v="35" actId="20577"/>
        <pc:sldMkLst>
          <pc:docMk/>
          <pc:sldMk cId="571212086" sldId="259"/>
        </pc:sldMkLst>
        <pc:spChg chg="mod">
          <ac:chgData name="Arjun V Simha" userId="S::arjunvs@uw.edu::1444d2eb-7da9-47ac-a4ed-5c4157849c21" providerId="AD" clId="Web-{3F0616E1-1ACB-F7E4-D5C8-69032A112D77}" dt="2024-02-05T19:46:09.470" v="35" actId="20577"/>
          <ac:spMkLst>
            <pc:docMk/>
            <pc:sldMk cId="571212086" sldId="259"/>
            <ac:spMk id="2" creationId="{BD02262A-F58E-3C70-5362-7BDD3FEF3C6B}"/>
          </ac:spMkLst>
        </pc:spChg>
      </pc:sldChg>
      <pc:sldChg chg="delSp modSp new del mod modClrScheme modShow chgLayout">
        <pc:chgData name="Arjun V Simha" userId="S::arjunvs@uw.edu::1444d2eb-7da9-47ac-a4ed-5c4157849c21" providerId="AD" clId="Web-{3F0616E1-1ACB-F7E4-D5C8-69032A112D77}" dt="2024-02-05T20:54:32.819" v="393"/>
        <pc:sldMkLst>
          <pc:docMk/>
          <pc:sldMk cId="2940166618" sldId="260"/>
        </pc:sldMkLst>
        <pc:spChg chg="mod ord">
          <ac:chgData name="Arjun V Simha" userId="S::arjunvs@uw.edu::1444d2eb-7da9-47ac-a4ed-5c4157849c21" providerId="AD" clId="Web-{3F0616E1-1ACB-F7E4-D5C8-69032A112D77}" dt="2024-02-05T20:41:00.876" v="390" actId="20577"/>
          <ac:spMkLst>
            <pc:docMk/>
            <pc:sldMk cId="2940166618" sldId="260"/>
            <ac:spMk id="2" creationId="{3FA78A41-48DB-E8F0-6C20-3411D5FF1248}"/>
          </ac:spMkLst>
        </pc:spChg>
        <pc:spChg chg="del">
          <ac:chgData name="Arjun V Simha" userId="S::arjunvs@uw.edu::1444d2eb-7da9-47ac-a4ed-5c4157849c21" providerId="AD" clId="Web-{3F0616E1-1ACB-F7E4-D5C8-69032A112D77}" dt="2024-02-05T20:00:35.686" v="359"/>
          <ac:spMkLst>
            <pc:docMk/>
            <pc:sldMk cId="2940166618" sldId="260"/>
            <ac:spMk id="3" creationId="{203826AA-ED91-B57F-5889-D2376FABB4AE}"/>
          </ac:spMkLst>
        </pc:spChg>
        <pc:spChg chg="del">
          <ac:chgData name="Arjun V Simha" userId="S::arjunvs@uw.edu::1444d2eb-7da9-47ac-a4ed-5c4157849c21" providerId="AD" clId="Web-{3F0616E1-1ACB-F7E4-D5C8-69032A112D77}" dt="2024-02-05T20:00:35.686" v="359"/>
          <ac:spMkLst>
            <pc:docMk/>
            <pc:sldMk cId="2940166618" sldId="260"/>
            <ac:spMk id="4" creationId="{6BDAE0F7-40B3-8086-37F5-36C777B330E9}"/>
          </ac:spMkLst>
        </pc:spChg>
      </pc:sldChg>
      <pc:sldChg chg="delSp modSp new del mod modClrScheme chgLayout">
        <pc:chgData name="Arjun V Simha" userId="S::arjunvs@uw.edu::1444d2eb-7da9-47ac-a4ed-5c4157849c21" providerId="AD" clId="Web-{3F0616E1-1ACB-F7E4-D5C8-69032A112D77}" dt="2024-02-05T19:50:50.370" v="68"/>
        <pc:sldMkLst>
          <pc:docMk/>
          <pc:sldMk cId="4289871254" sldId="260"/>
        </pc:sldMkLst>
        <pc:spChg chg="mod ord">
          <ac:chgData name="Arjun V Simha" userId="S::arjunvs@uw.edu::1444d2eb-7da9-47ac-a4ed-5c4157849c21" providerId="AD" clId="Web-{3F0616E1-1ACB-F7E4-D5C8-69032A112D77}" dt="2024-02-05T19:46:53.081" v="65" actId="20577"/>
          <ac:spMkLst>
            <pc:docMk/>
            <pc:sldMk cId="4289871254" sldId="260"/>
            <ac:spMk id="2" creationId="{05810105-91AD-43DD-DCE2-7F69A8B3D66C}"/>
          </ac:spMkLst>
        </pc:spChg>
        <pc:spChg chg="del mod ord">
          <ac:chgData name="Arjun V Simha" userId="S::arjunvs@uw.edu::1444d2eb-7da9-47ac-a4ed-5c4157849c21" providerId="AD" clId="Web-{3F0616E1-1ACB-F7E4-D5C8-69032A112D77}" dt="2024-02-05T19:46:50.768" v="64"/>
          <ac:spMkLst>
            <pc:docMk/>
            <pc:sldMk cId="4289871254" sldId="260"/>
            <ac:spMk id="3" creationId="{7E1E211C-8C3F-C10F-581B-A3FA88A531B6}"/>
          </ac:spMkLst>
        </pc:spChg>
        <pc:spChg chg="del">
          <ac:chgData name="Arjun V Simha" userId="S::arjunvs@uw.edu::1444d2eb-7da9-47ac-a4ed-5c4157849c21" providerId="AD" clId="Web-{3F0616E1-1ACB-F7E4-D5C8-69032A112D77}" dt="2024-02-05T19:46:42.143" v="59"/>
          <ac:spMkLst>
            <pc:docMk/>
            <pc:sldMk cId="4289871254" sldId="260"/>
            <ac:spMk id="4" creationId="{546505F4-27A6-DC4A-793D-78E12D097170}"/>
          </ac:spMkLst>
        </pc:spChg>
      </pc:sldChg>
      <pc:sldChg chg="modSp new mod ord modClrScheme chgLayout">
        <pc:chgData name="Arjun V Simha" userId="S::arjunvs@uw.edu::1444d2eb-7da9-47ac-a4ed-5c4157849c21" providerId="AD" clId="Web-{3F0616E1-1ACB-F7E4-D5C8-69032A112D77}" dt="2024-02-05T20:04:08.396" v="388" actId="20577"/>
        <pc:sldMkLst>
          <pc:docMk/>
          <pc:sldMk cId="2340258445" sldId="261"/>
        </pc:sldMkLst>
        <pc:spChg chg="mod ord">
          <ac:chgData name="Arjun V Simha" userId="S::arjunvs@uw.edu::1444d2eb-7da9-47ac-a4ed-5c4157849c21" providerId="AD" clId="Web-{3F0616E1-1ACB-F7E4-D5C8-69032A112D77}" dt="2024-02-05T20:00:47.577" v="371" actId="20577"/>
          <ac:spMkLst>
            <pc:docMk/>
            <pc:sldMk cId="2340258445" sldId="261"/>
            <ac:spMk id="2" creationId="{A8AEB3D9-C0CE-B7BB-A537-F21D28D024BB}"/>
          </ac:spMkLst>
        </pc:spChg>
        <pc:spChg chg="mod ord">
          <ac:chgData name="Arjun V Simha" userId="S::arjunvs@uw.edu::1444d2eb-7da9-47ac-a4ed-5c4157849c21" providerId="AD" clId="Web-{3F0616E1-1ACB-F7E4-D5C8-69032A112D77}" dt="2024-02-05T20:04:08.396" v="388" actId="20577"/>
          <ac:spMkLst>
            <pc:docMk/>
            <pc:sldMk cId="2340258445" sldId="261"/>
            <ac:spMk id="3" creationId="{8DD4A624-5716-86BC-02B4-6DE620D94948}"/>
          </ac:spMkLst>
        </pc:spChg>
      </pc:sldChg>
      <pc:sldChg chg="add">
        <pc:chgData name="Arjun V Simha" userId="S::arjunvs@uw.edu::1444d2eb-7da9-47ac-a4ed-5c4157849c21" providerId="AD" clId="Web-{3F0616E1-1ACB-F7E4-D5C8-69032A112D77}" dt="2024-02-05T20:52:36.004" v="391"/>
        <pc:sldMkLst>
          <pc:docMk/>
          <pc:sldMk cId="1730372291" sldId="284"/>
        </pc:sldMkLst>
      </pc:sldChg>
    </pc:docChg>
  </pc:docChgLst>
  <pc:docChgLst>
    <pc:chgData name="Cooper J. Ritter" userId="S::ritter4x@uw.edu::3afd6eac-787c-440e-9611-6b8741c2a424" providerId="AD" clId="Web-{D283501C-247D-A94E-00CF-527C350C7043}"/>
    <pc:docChg chg="addSection delSection">
      <pc:chgData name="Cooper J. Ritter" userId="S::ritter4x@uw.edu::3afd6eac-787c-440e-9611-6b8741c2a424" providerId="AD" clId="Web-{D283501C-247D-A94E-00CF-527C350C7043}" dt="2024-02-07T21:27:53.496" v="1"/>
      <pc:docMkLst>
        <pc:docMk/>
      </pc:docMkLst>
    </pc:docChg>
  </pc:docChgLst>
  <pc:docChgLst>
    <pc:chgData name="Cooper J. Ritter" userId="S::ritter4x@uw.edu::3afd6eac-787c-440e-9611-6b8741c2a424" providerId="AD" clId="Web-{906C7071-0D4A-00FB-083D-A376F3AFA701}"/>
    <pc:docChg chg="modSld">
      <pc:chgData name="Cooper J. Ritter" userId="S::ritter4x@uw.edu::3afd6eac-787c-440e-9611-6b8741c2a424" providerId="AD" clId="Web-{906C7071-0D4A-00FB-083D-A376F3AFA701}" dt="2024-02-05T20:48:37.599" v="398" actId="20577"/>
      <pc:docMkLst>
        <pc:docMk/>
      </pc:docMkLst>
      <pc:sldChg chg="addSp delSp modSp">
        <pc:chgData name="Cooper J. Ritter" userId="S::ritter4x@uw.edu::3afd6eac-787c-440e-9611-6b8741c2a424" providerId="AD" clId="Web-{906C7071-0D4A-00FB-083D-A376F3AFA701}" dt="2024-02-05T20:48:37.599" v="398" actId="20577"/>
        <pc:sldMkLst>
          <pc:docMk/>
          <pc:sldMk cId="109857222" sldId="256"/>
        </pc:sldMkLst>
        <pc:spChg chg="del mod">
          <ac:chgData name="Cooper J. Ritter" userId="S::ritter4x@uw.edu::3afd6eac-787c-440e-9611-6b8741c2a424" providerId="AD" clId="Web-{906C7071-0D4A-00FB-083D-A376F3AFA701}" dt="2024-02-05T20:39:19.094" v="2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Cooper J. Ritter" userId="S::ritter4x@uw.edu::3afd6eac-787c-440e-9611-6b8741c2a424" providerId="AD" clId="Web-{906C7071-0D4A-00FB-083D-A376F3AFA701}" dt="2024-02-05T20:48:37.599" v="398" actId="20577"/>
          <ac:spMkLst>
            <pc:docMk/>
            <pc:sldMk cId="109857222" sldId="256"/>
            <ac:spMk id="4" creationId="{1D4BC051-B7BE-17A8-A4D3-237F12B76E9B}"/>
          </ac:spMkLst>
        </pc:spChg>
        <pc:spChg chg="add mod">
          <ac:chgData name="Cooper J. Ritter" userId="S::ritter4x@uw.edu::3afd6eac-787c-440e-9611-6b8741c2a424" providerId="AD" clId="Web-{906C7071-0D4A-00FB-083D-A376F3AFA701}" dt="2024-02-05T20:47:01.018" v="316" actId="20577"/>
          <ac:spMkLst>
            <pc:docMk/>
            <pc:sldMk cId="109857222" sldId="256"/>
            <ac:spMk id="5" creationId="{0563E226-F9CE-050B-CBCB-644D1344324B}"/>
          </ac:spMkLst>
        </pc:spChg>
      </pc:sldChg>
    </pc:docChg>
  </pc:docChgLst>
  <pc:docChgLst>
    <pc:chgData name="Mason Kang" userId="S::masonry1@uw.edu::b362eb71-9603-4fdb-a978-dbaa6dc0692e" providerId="AD" clId="Web-{2098EEB5-07DB-F2CC-EC4F-DCE3651AC102}"/>
    <pc:docChg chg="modSld">
      <pc:chgData name="Mason Kang" userId="S::masonry1@uw.edu::b362eb71-9603-4fdb-a978-dbaa6dc0692e" providerId="AD" clId="Web-{2098EEB5-07DB-F2CC-EC4F-DCE3651AC102}" dt="2024-02-06T00:54:50.601" v="302" actId="1076"/>
      <pc:docMkLst>
        <pc:docMk/>
      </pc:docMkLst>
      <pc:sldChg chg="addSp modSp">
        <pc:chgData name="Mason Kang" userId="S::masonry1@uw.edu::b362eb71-9603-4fdb-a978-dbaa6dc0692e" providerId="AD" clId="Web-{2098EEB5-07DB-F2CC-EC4F-DCE3651AC102}" dt="2024-02-06T00:54:50.601" v="302" actId="1076"/>
        <pc:sldMkLst>
          <pc:docMk/>
          <pc:sldMk cId="571212086" sldId="259"/>
        </pc:sldMkLst>
        <pc:spChg chg="mod">
          <ac:chgData name="Mason Kang" userId="S::masonry1@uw.edu::b362eb71-9603-4fdb-a978-dbaa6dc0692e" providerId="AD" clId="Web-{2098EEB5-07DB-F2CC-EC4F-DCE3651AC102}" dt="2024-02-06T00:54:37.460" v="296" actId="20577"/>
          <ac:spMkLst>
            <pc:docMk/>
            <pc:sldMk cId="571212086" sldId="259"/>
            <ac:spMk id="3" creationId="{9E674AB8-9730-A3C5-12F9-F9965F055ED1}"/>
          </ac:spMkLst>
        </pc:spChg>
        <pc:picChg chg="add mod">
          <ac:chgData name="Mason Kang" userId="S::masonry1@uw.edu::b362eb71-9603-4fdb-a978-dbaa6dc0692e" providerId="AD" clId="Web-{2098EEB5-07DB-F2CC-EC4F-DCE3651AC102}" dt="2024-02-06T00:54:47.445" v="300" actId="1076"/>
          <ac:picMkLst>
            <pc:docMk/>
            <pc:sldMk cId="571212086" sldId="259"/>
            <ac:picMk id="4" creationId="{BF13C93F-953E-D037-2A4C-CC50CF6A933F}"/>
          </ac:picMkLst>
        </pc:picChg>
        <pc:picChg chg="add mod">
          <ac:chgData name="Mason Kang" userId="S::masonry1@uw.edu::b362eb71-9603-4fdb-a978-dbaa6dc0692e" providerId="AD" clId="Web-{2098EEB5-07DB-F2CC-EC4F-DCE3651AC102}" dt="2024-02-06T00:54:50.601" v="302" actId="1076"/>
          <ac:picMkLst>
            <pc:docMk/>
            <pc:sldMk cId="571212086" sldId="259"/>
            <ac:picMk id="5" creationId="{4234E775-F9E4-3BA5-0B03-1002028997E8}"/>
          </ac:picMkLst>
        </pc:picChg>
      </pc:sldChg>
    </pc:docChg>
  </pc:docChgLst>
  <pc:docChgLst>
    <pc:chgData name="Jarod M Marshel" userId="S::jarodmar@uw.edu::9ab98fed-4b15-436b-88d3-34d6e162287c" providerId="AD" clId="Web-{774D6898-BAF8-7AD1-EF89-3C7AE305828A}"/>
    <pc:docChg chg="modSld">
      <pc:chgData name="Jarod M Marshel" userId="S::jarodmar@uw.edu::9ab98fed-4b15-436b-88d3-34d6e162287c" providerId="AD" clId="Web-{774D6898-BAF8-7AD1-EF89-3C7AE305828A}" dt="2024-02-05T21:26:13.027" v="16" actId="1076"/>
      <pc:docMkLst>
        <pc:docMk/>
      </pc:docMkLst>
      <pc:sldChg chg="addSp delSp modSp mod setBg setClrOvrMap">
        <pc:chgData name="Jarod M Marshel" userId="S::jarodmar@uw.edu::9ab98fed-4b15-436b-88d3-34d6e162287c" providerId="AD" clId="Web-{774D6898-BAF8-7AD1-EF89-3C7AE305828A}" dt="2024-02-05T21:07:15.985" v="10"/>
        <pc:sldMkLst>
          <pc:docMk/>
          <pc:sldMk cId="3659133791" sldId="257"/>
        </pc:sldMkLst>
        <pc:spChg chg="mod">
          <ac:chgData name="Jarod M Marshel" userId="S::jarodmar@uw.edu::9ab98fed-4b15-436b-88d3-34d6e162287c" providerId="AD" clId="Web-{774D6898-BAF8-7AD1-EF89-3C7AE305828A}" dt="2024-02-05T21:07:15.985" v="10"/>
          <ac:spMkLst>
            <pc:docMk/>
            <pc:sldMk cId="3659133791" sldId="257"/>
            <ac:spMk id="2" creationId="{872EB157-9C7E-1F16-A0C8-FA9DE7AEDAC8}"/>
          </ac:spMkLst>
        </pc:spChg>
        <pc:spChg chg="mod">
          <ac:chgData name="Jarod M Marshel" userId="S::jarodmar@uw.edu::9ab98fed-4b15-436b-88d3-34d6e162287c" providerId="AD" clId="Web-{774D6898-BAF8-7AD1-EF89-3C7AE305828A}" dt="2024-02-05T21:07:15.985" v="10"/>
          <ac:spMkLst>
            <pc:docMk/>
            <pc:sldMk cId="3659133791" sldId="257"/>
            <ac:spMk id="3" creationId="{C7A57D3E-2D05-89C1-53E9-75133EB8E020}"/>
          </ac:spMkLst>
        </pc:spChg>
        <pc:spChg chg="mod">
          <ac:chgData name="Jarod M Marshel" userId="S::jarodmar@uw.edu::9ab98fed-4b15-436b-88d3-34d6e162287c" providerId="AD" clId="Web-{774D6898-BAF8-7AD1-EF89-3C7AE305828A}" dt="2024-02-05T21:07:15.985" v="10"/>
          <ac:spMkLst>
            <pc:docMk/>
            <pc:sldMk cId="3659133791" sldId="257"/>
            <ac:spMk id="4" creationId="{F2675C0F-574C-CA60-266E-0E07D77E0B80}"/>
          </ac:spMkLst>
        </pc:spChg>
        <pc:spChg chg="add del">
          <ac:chgData name="Jarod M Marshel" userId="S::jarodmar@uw.edu::9ab98fed-4b15-436b-88d3-34d6e162287c" providerId="AD" clId="Web-{774D6898-BAF8-7AD1-EF89-3C7AE305828A}" dt="2024-02-05T20:54:15.764" v="8"/>
          <ac:spMkLst>
            <pc:docMk/>
            <pc:sldMk cId="3659133791" sldId="257"/>
            <ac:spMk id="9" creationId="{21739CA5-F0F5-48E1-8E8C-F24B71827E46}"/>
          </ac:spMkLst>
        </pc:spChg>
        <pc:spChg chg="add del">
          <ac:chgData name="Jarod M Marshel" userId="S::jarodmar@uw.edu::9ab98fed-4b15-436b-88d3-34d6e162287c" providerId="AD" clId="Web-{774D6898-BAF8-7AD1-EF89-3C7AE305828A}" dt="2024-02-05T20:54:15.764" v="8"/>
          <ac:spMkLst>
            <pc:docMk/>
            <pc:sldMk cId="3659133791" sldId="257"/>
            <ac:spMk id="11" creationId="{3EAD2937-F230-41D4-B9C5-975B129BFC20}"/>
          </ac:spMkLst>
        </pc:spChg>
        <pc:spChg chg="add del">
          <ac:chgData name="Jarod M Marshel" userId="S::jarodmar@uw.edu::9ab98fed-4b15-436b-88d3-34d6e162287c" providerId="AD" clId="Web-{774D6898-BAF8-7AD1-EF89-3C7AE305828A}" dt="2024-02-05T20:54:15.764" v="8"/>
          <ac:spMkLst>
            <pc:docMk/>
            <pc:sldMk cId="3659133791" sldId="257"/>
            <ac:spMk id="13" creationId="{CCD444A3-C338-4886-B7F1-4BA2AF46EB64}"/>
          </ac:spMkLst>
        </pc:spChg>
        <pc:spChg chg="add del">
          <ac:chgData name="Jarod M Marshel" userId="S::jarodmar@uw.edu::9ab98fed-4b15-436b-88d3-34d6e162287c" providerId="AD" clId="Web-{774D6898-BAF8-7AD1-EF89-3C7AE305828A}" dt="2024-02-05T21:07:15.985" v="10"/>
          <ac:spMkLst>
            <pc:docMk/>
            <pc:sldMk cId="3659133791" sldId="257"/>
            <ac:spMk id="15" creationId="{FEF085B8-A2C0-4A6F-B663-CCC56F3CD373}"/>
          </ac:spMkLst>
        </pc:spChg>
        <pc:spChg chg="add del">
          <ac:chgData name="Jarod M Marshel" userId="S::jarodmar@uw.edu::9ab98fed-4b15-436b-88d3-34d6e162287c" providerId="AD" clId="Web-{774D6898-BAF8-7AD1-EF89-3C7AE305828A}" dt="2024-02-05T21:07:15.985" v="10"/>
          <ac:spMkLst>
            <pc:docMk/>
            <pc:sldMk cId="3659133791" sldId="257"/>
            <ac:spMk id="16" creationId="{2658F6D6-96E0-421A-96D6-3DF404008543}"/>
          </ac:spMkLst>
        </pc:spChg>
        <pc:spChg chg="add del">
          <ac:chgData name="Jarod M Marshel" userId="S::jarodmar@uw.edu::9ab98fed-4b15-436b-88d3-34d6e162287c" providerId="AD" clId="Web-{774D6898-BAF8-7AD1-EF89-3C7AE305828A}" dt="2024-02-05T21:07:15.985" v="10"/>
          <ac:spMkLst>
            <pc:docMk/>
            <pc:sldMk cId="3659133791" sldId="257"/>
            <ac:spMk id="17" creationId="{3CF62545-93A0-4FD5-9B48-48DCA794CBA1}"/>
          </ac:spMkLst>
        </pc:spChg>
      </pc:sldChg>
      <pc:sldChg chg="addSp modSp mod setBg">
        <pc:chgData name="Jarod M Marshel" userId="S::jarodmar@uw.edu::9ab98fed-4b15-436b-88d3-34d6e162287c" providerId="AD" clId="Web-{774D6898-BAF8-7AD1-EF89-3C7AE305828A}" dt="2024-02-05T20:52:08.292" v="6"/>
        <pc:sldMkLst>
          <pc:docMk/>
          <pc:sldMk cId="2940166618" sldId="260"/>
        </pc:sldMkLst>
        <pc:spChg chg="mod ord">
          <ac:chgData name="Jarod M Marshel" userId="S::jarodmar@uw.edu::9ab98fed-4b15-436b-88d3-34d6e162287c" providerId="AD" clId="Web-{774D6898-BAF8-7AD1-EF89-3C7AE305828A}" dt="2024-02-05T20:52:08.292" v="6"/>
          <ac:spMkLst>
            <pc:docMk/>
            <pc:sldMk cId="2940166618" sldId="260"/>
            <ac:spMk id="2" creationId="{3FA78A41-48DB-E8F0-6C20-3411D5FF1248}"/>
          </ac:spMkLst>
        </pc:spChg>
        <pc:spChg chg="add">
          <ac:chgData name="Jarod M Marshel" userId="S::jarodmar@uw.edu::9ab98fed-4b15-436b-88d3-34d6e162287c" providerId="AD" clId="Web-{774D6898-BAF8-7AD1-EF89-3C7AE305828A}" dt="2024-02-05T20:52:08.292" v="6"/>
          <ac:spMkLst>
            <pc:docMk/>
            <pc:sldMk cId="2940166618" sldId="260"/>
            <ac:spMk id="10" creationId="{FC3D2873-2194-4FB0-BFBA-7E7EEB984862}"/>
          </ac:spMkLst>
        </pc:spChg>
        <pc:spChg chg="add">
          <ac:chgData name="Jarod M Marshel" userId="S::jarodmar@uw.edu::9ab98fed-4b15-436b-88d3-34d6e162287c" providerId="AD" clId="Web-{774D6898-BAF8-7AD1-EF89-3C7AE305828A}" dt="2024-02-05T20:52:08.292" v="6"/>
          <ac:spMkLst>
            <pc:docMk/>
            <pc:sldMk cId="2940166618" sldId="260"/>
            <ac:spMk id="12" creationId="{B228652A-FD81-4A3C-B164-2012BF4EEA56}"/>
          </ac:spMkLst>
        </pc:spChg>
        <pc:spChg chg="add">
          <ac:chgData name="Jarod M Marshel" userId="S::jarodmar@uw.edu::9ab98fed-4b15-436b-88d3-34d6e162287c" providerId="AD" clId="Web-{774D6898-BAF8-7AD1-EF89-3C7AE305828A}" dt="2024-02-05T20:52:08.292" v="6"/>
          <ac:spMkLst>
            <pc:docMk/>
            <pc:sldMk cId="2940166618" sldId="260"/>
            <ac:spMk id="14" creationId="{FE8F25D8-4980-4C67-9E0C-7BE94C9CBFE6}"/>
          </ac:spMkLst>
        </pc:spChg>
        <pc:spChg chg="add">
          <ac:chgData name="Jarod M Marshel" userId="S::jarodmar@uw.edu::9ab98fed-4b15-436b-88d3-34d6e162287c" providerId="AD" clId="Web-{774D6898-BAF8-7AD1-EF89-3C7AE305828A}" dt="2024-02-05T20:52:08.292" v="6"/>
          <ac:spMkLst>
            <pc:docMk/>
            <pc:sldMk cId="2940166618" sldId="260"/>
            <ac:spMk id="16" creationId="{1A214C69-1234-4E5D-91CD-BEA00204258E}"/>
          </ac:spMkLst>
        </pc:spChg>
        <pc:spChg chg="add">
          <ac:chgData name="Jarod M Marshel" userId="S::jarodmar@uw.edu::9ab98fed-4b15-436b-88d3-34d6e162287c" providerId="AD" clId="Web-{774D6898-BAF8-7AD1-EF89-3C7AE305828A}" dt="2024-02-05T20:52:08.292" v="6"/>
          <ac:spMkLst>
            <pc:docMk/>
            <pc:sldMk cId="2940166618" sldId="260"/>
            <ac:spMk id="18" creationId="{F86E49C8-40C0-4E80-BAC0-9A66298F1D1C}"/>
          </ac:spMkLst>
        </pc:spChg>
        <pc:picChg chg="add mod">
          <ac:chgData name="Jarod M Marshel" userId="S::jarodmar@uw.edu::9ab98fed-4b15-436b-88d3-34d6e162287c" providerId="AD" clId="Web-{774D6898-BAF8-7AD1-EF89-3C7AE305828A}" dt="2024-02-05T20:52:08.292" v="6"/>
          <ac:picMkLst>
            <pc:docMk/>
            <pc:sldMk cId="2940166618" sldId="260"/>
            <ac:picMk id="3" creationId="{B5D5AD3D-2C52-6A44-2D78-BC104F6BC8A6}"/>
          </ac:picMkLst>
        </pc:picChg>
        <pc:picChg chg="add mod">
          <ac:chgData name="Jarod M Marshel" userId="S::jarodmar@uw.edu::9ab98fed-4b15-436b-88d3-34d6e162287c" providerId="AD" clId="Web-{774D6898-BAF8-7AD1-EF89-3C7AE305828A}" dt="2024-02-05T20:52:08.292" v="6"/>
          <ac:picMkLst>
            <pc:docMk/>
            <pc:sldMk cId="2940166618" sldId="260"/>
            <ac:picMk id="4" creationId="{825596B7-ED14-88F9-FFE6-5C57966B866E}"/>
          </ac:picMkLst>
        </pc:picChg>
        <pc:picChg chg="add mod">
          <ac:chgData name="Jarod M Marshel" userId="S::jarodmar@uw.edu::9ab98fed-4b15-436b-88d3-34d6e162287c" providerId="AD" clId="Web-{774D6898-BAF8-7AD1-EF89-3C7AE305828A}" dt="2024-02-05T20:52:08.292" v="6"/>
          <ac:picMkLst>
            <pc:docMk/>
            <pc:sldMk cId="2940166618" sldId="260"/>
            <ac:picMk id="5" creationId="{A5A9709B-E83C-F8E8-6B7E-CDCCF9B7F6EB}"/>
          </ac:picMkLst>
        </pc:picChg>
      </pc:sldChg>
      <pc:sldChg chg="addSp delSp modSp addAnim">
        <pc:chgData name="Jarod M Marshel" userId="S::jarodmar@uw.edu::9ab98fed-4b15-436b-88d3-34d6e162287c" providerId="AD" clId="Web-{774D6898-BAF8-7AD1-EF89-3C7AE305828A}" dt="2024-02-05T21:26:13.027" v="16" actId="1076"/>
        <pc:sldMkLst>
          <pc:docMk/>
          <pc:sldMk cId="1730372291" sldId="284"/>
        </pc:sldMkLst>
        <pc:spChg chg="add mod">
          <ac:chgData name="Jarod M Marshel" userId="S::jarodmar@uw.edu::9ab98fed-4b15-436b-88d3-34d6e162287c" providerId="AD" clId="Web-{774D6898-BAF8-7AD1-EF89-3C7AE305828A}" dt="2024-02-05T21:26:13.027" v="16" actId="1076"/>
          <ac:spMkLst>
            <pc:docMk/>
            <pc:sldMk cId="1730372291" sldId="284"/>
            <ac:spMk id="7" creationId="{FC677B08-0F9F-115C-EA7D-8DBB0F005038}"/>
          </ac:spMkLst>
        </pc:spChg>
        <pc:picChg chg="add mod">
          <ac:chgData name="Jarod M Marshel" userId="S::jarodmar@uw.edu::9ab98fed-4b15-436b-88d3-34d6e162287c" providerId="AD" clId="Web-{774D6898-BAF8-7AD1-EF89-3C7AE305828A}" dt="2024-02-05T21:23:59.321" v="14" actId="14100"/>
          <ac:picMkLst>
            <pc:docMk/>
            <pc:sldMk cId="1730372291" sldId="284"/>
            <ac:picMk id="2" creationId="{C99581D5-5DE4-55FF-7036-56785AA7A057}"/>
          </ac:picMkLst>
        </pc:picChg>
        <pc:picChg chg="del">
          <ac:chgData name="Jarod M Marshel" userId="S::jarodmar@uw.edu::9ab98fed-4b15-436b-88d3-34d6e162287c" providerId="AD" clId="Web-{774D6898-BAF8-7AD1-EF89-3C7AE305828A}" dt="2024-02-05T21:22:41.663" v="11"/>
          <ac:picMkLst>
            <pc:docMk/>
            <pc:sldMk cId="1730372291" sldId="284"/>
            <ac:picMk id="6" creationId="{F8657565-1A71-5DAF-2B80-9E72569FAEBB}"/>
          </ac:picMkLst>
        </pc:picChg>
      </pc:sldChg>
    </pc:docChg>
  </pc:docChgLst>
  <pc:docChgLst>
    <pc:chgData name="Julie Y. Ham" userId="S::jham2417@uw.edu::f8b567a4-fd36-450a-85f3-b4a4c32c0936" providerId="AD" clId="Web-{8A590FE4-25A5-A043-24CF-7E01B5382764}"/>
    <pc:docChg chg="modSld">
      <pc:chgData name="Julie Y. Ham" userId="S::jham2417@uw.edu::f8b567a4-fd36-450a-85f3-b4a4c32c0936" providerId="AD" clId="Web-{8A590FE4-25A5-A043-24CF-7E01B5382764}" dt="2024-03-09T02:34:03.576" v="1"/>
      <pc:docMkLst>
        <pc:docMk/>
      </pc:docMkLst>
      <pc:sldChg chg="addSp delSp addAnim delAnim">
        <pc:chgData name="Julie Y. Ham" userId="S::jham2417@uw.edu::f8b567a4-fd36-450a-85f3-b4a4c32c0936" providerId="AD" clId="Web-{8A590FE4-25A5-A043-24CF-7E01B5382764}" dt="2024-03-09T02:34:03.576" v="1"/>
        <pc:sldMkLst>
          <pc:docMk/>
          <pc:sldMk cId="358742133" sldId="258"/>
        </pc:sldMkLst>
        <pc:picChg chg="add del">
          <ac:chgData name="Julie Y. Ham" userId="S::jham2417@uw.edu::f8b567a4-fd36-450a-85f3-b4a4c32c0936" providerId="AD" clId="Web-{8A590FE4-25A5-A043-24CF-7E01B5382764}" dt="2024-03-09T02:34:03.576" v="1"/>
          <ac:picMkLst>
            <pc:docMk/>
            <pc:sldMk cId="358742133" sldId="258"/>
            <ac:picMk id="7" creationId="{F3B33BB7-A536-C5B0-F80F-73F55077A7ED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o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EB3D9-C0CE-B7BB-A537-F21D28D024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Individual Slides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4A624-5716-86BC-02B4-6DE620D949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cs typeface="Calibri"/>
              </a:rPr>
              <a:t>JetRacer</a:t>
            </a:r>
            <a:r>
              <a:rPr lang="en-US">
                <a:cs typeface="Calibri"/>
              </a:rPr>
              <a:t> Soccer League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258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ROS (Casey, Cooper)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4BC051-B7BE-17A8-A4D3-237F12B76E9B}"/>
              </a:ext>
            </a:extLst>
          </p:cNvPr>
          <p:cNvSpPr txBox="1"/>
          <p:nvPr/>
        </p:nvSpPr>
        <p:spPr>
          <a:xfrm>
            <a:off x="908205" y="1688790"/>
            <a:ext cx="4849542" cy="62509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Arial"/>
              </a:rPr>
              <a:t>Previous Work:​</a:t>
            </a:r>
          </a:p>
          <a:p>
            <a:pPr marL="228600" indent="-228600">
              <a:buFont typeface=""/>
              <a:buChar char="•"/>
            </a:pPr>
            <a:r>
              <a:rPr lang="en-US" sz="2800">
                <a:cs typeface="Arial"/>
              </a:rPr>
              <a:t>Cont. ROS melodic setup</a:t>
            </a:r>
          </a:p>
          <a:p>
            <a:pPr marL="228600" indent="-228600">
              <a:buFont typeface=""/>
              <a:buChar char="•"/>
            </a:pPr>
            <a:r>
              <a:rPr lang="en-US" sz="2800">
                <a:cs typeface="Arial"/>
              </a:rPr>
              <a:t>Setup GNOME VNC server</a:t>
            </a:r>
          </a:p>
          <a:p>
            <a:pPr marL="228600" indent="-228600">
              <a:buFont typeface=""/>
              <a:buChar char="•"/>
            </a:pPr>
            <a:r>
              <a:rPr lang="en-US" sz="2800">
                <a:cs typeface="Arial"/>
              </a:rPr>
              <a:t>Created navigation package</a:t>
            </a:r>
          </a:p>
          <a:p>
            <a:r>
              <a:rPr lang="en-US" sz="2800">
                <a:cs typeface="Arial"/>
              </a:rPr>
              <a:t>(navigation topic + sub/pub)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800">
                <a:cs typeface="Calibri"/>
              </a:rPr>
              <a:t>Started integrating NVIDIA racecar package with ROS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800">
                <a:cs typeface="Calibri"/>
              </a:rPr>
              <a:t>Created package installation instructions doc (OS Flash, VNC, ROS, LiDAR)</a:t>
            </a:r>
          </a:p>
          <a:p>
            <a:endParaRPr lang="en-US" sz="2800">
              <a:cs typeface="Arial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US" sz="2800">
              <a:cs typeface="Arial"/>
            </a:endParaRPr>
          </a:p>
          <a:p>
            <a:pPr marL="228600" indent="-228600">
              <a:buFont typeface=""/>
              <a:buChar char="•"/>
            </a:pPr>
            <a:endParaRPr lang="en-US" sz="2800">
              <a:cs typeface="Arial"/>
            </a:endParaRPr>
          </a:p>
          <a:p>
            <a:endParaRPr lang="en-US" sz="2800"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3E226-F9CE-050B-CBCB-644D1344324B}"/>
              </a:ext>
            </a:extLst>
          </p:cNvPr>
          <p:cNvSpPr txBox="1"/>
          <p:nvPr/>
        </p:nvSpPr>
        <p:spPr>
          <a:xfrm>
            <a:off x="5690838" y="1688789"/>
            <a:ext cx="4849542" cy="49172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cs typeface="Arial"/>
              </a:rPr>
              <a:t>Future Work:​</a:t>
            </a:r>
          </a:p>
          <a:p>
            <a:pPr marL="228600" indent="-228600">
              <a:buFont typeface=""/>
              <a:buChar char="•"/>
            </a:pPr>
            <a:r>
              <a:rPr lang="en-US" sz="2800">
                <a:cs typeface="Arial"/>
              </a:rPr>
              <a:t>Configure package dependencies</a:t>
            </a:r>
          </a:p>
          <a:p>
            <a:pPr marL="228600" indent="-228600">
              <a:buFont typeface=""/>
              <a:buChar char="•"/>
            </a:pPr>
            <a:r>
              <a:rPr lang="en-US" sz="2800">
                <a:cs typeface="Arial"/>
              </a:rPr>
              <a:t>Car tele-op control</a:t>
            </a:r>
          </a:p>
          <a:p>
            <a:pPr marL="228600" indent="-228600">
              <a:buFont typeface=""/>
              <a:buChar char="•"/>
            </a:pPr>
            <a:r>
              <a:rPr lang="en-US" sz="2800">
                <a:cs typeface="Arial"/>
              </a:rPr>
              <a:t>Navigation stack (odometry?)</a:t>
            </a:r>
          </a:p>
          <a:p>
            <a:pPr marL="228600" indent="-228600">
              <a:buFont typeface=""/>
              <a:buChar char="•"/>
            </a:pPr>
            <a:endParaRPr lang="en-US" sz="2800">
              <a:cs typeface="Arial"/>
            </a:endParaRPr>
          </a:p>
          <a:p>
            <a:pPr marL="228600" indent="-228600">
              <a:buFont typeface=""/>
              <a:buChar char="•"/>
            </a:pPr>
            <a:endParaRPr lang="en-US" sz="2800">
              <a:cs typeface="Arial"/>
            </a:endParaRPr>
          </a:p>
          <a:p>
            <a:endParaRPr lang="en-US" sz="2800">
              <a:cs typeface="Arial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US" sz="2800">
              <a:cs typeface="Arial"/>
            </a:endParaRPr>
          </a:p>
          <a:p>
            <a:pPr marL="228600" indent="-228600">
              <a:buFont typeface=""/>
              <a:buChar char="•"/>
            </a:pPr>
            <a:endParaRPr lang="en-US" sz="2800">
              <a:cs typeface="Arial"/>
            </a:endParaRPr>
          </a:p>
          <a:p>
            <a:endParaRPr lang="en-US" sz="28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EB157-9C7E-1F16-A0C8-FA9DE7AED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LiDAR (Arjun, Jarod)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57D3E-2D05-89C1-53E9-75133EB8E02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Previous Work:</a:t>
            </a:r>
            <a:endParaRPr lang="en-US"/>
          </a:p>
          <a:p>
            <a:r>
              <a:rPr lang="en-US">
                <a:cs typeface="Calibri" panose="020F0502020204030204"/>
              </a:rPr>
              <a:t>Setup hector SLAM (installed packages, troubleshooted)</a:t>
            </a:r>
          </a:p>
          <a:p>
            <a:r>
              <a:rPr lang="en-US">
                <a:cs typeface="Calibri" panose="020F0502020204030204"/>
              </a:rPr>
              <a:t>Tested SLAM mapping capabilities</a:t>
            </a:r>
          </a:p>
          <a:p>
            <a:r>
              <a:rPr lang="en-US">
                <a:cs typeface="Calibri" panose="020F0502020204030204"/>
              </a:rPr>
              <a:t>Tested for LiDAR crosstalk (no visible issues)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675C0F-574C-CA60-266E-0E07D77E0B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Future Work:</a:t>
            </a:r>
          </a:p>
          <a:p>
            <a:r>
              <a:rPr lang="en-US">
                <a:cs typeface="Calibri" panose="020F0502020204030204"/>
              </a:rPr>
              <a:t>Look into odometry (could provide more accurate results with </a:t>
            </a:r>
            <a:r>
              <a:rPr lang="en-US" err="1">
                <a:cs typeface="Calibri" panose="020F0502020204030204"/>
              </a:rPr>
              <a:t>gmapping</a:t>
            </a:r>
            <a:r>
              <a:rPr lang="en-US">
                <a:cs typeface="Calibri" panose="020F0502020204030204"/>
              </a:rPr>
              <a:t>)</a:t>
            </a:r>
          </a:p>
          <a:p>
            <a:r>
              <a:rPr lang="en-US">
                <a:cs typeface="Calibri" panose="020F0502020204030204"/>
              </a:rPr>
              <a:t>Mount LiDAR on cars, test mapping in real-world</a:t>
            </a:r>
          </a:p>
          <a:p>
            <a:r>
              <a:rPr lang="en-US">
                <a:cs typeface="Calibri" panose="020F0502020204030204"/>
              </a:rPr>
              <a:t>Use SLAM maps to inform navigation</a:t>
            </a:r>
          </a:p>
        </p:txBody>
      </p:sp>
    </p:spTree>
    <p:extLst>
      <p:ext uri="{BB962C8B-B14F-4D97-AF65-F5344CB8AC3E}">
        <p14:creationId xmlns:p14="http://schemas.microsoft.com/office/powerpoint/2010/main" val="3659133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 blue object with wheels and wires&#10;&#10;Description automatically generated">
            <a:extLst>
              <a:ext uri="{FF2B5EF4-FFF2-40B4-BE49-F238E27FC236}">
                <a16:creationId xmlns:a16="http://schemas.microsoft.com/office/drawing/2014/main" id="{88CBF106-15F7-71C8-BBC4-CE50462734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890" r="12005" b="-1"/>
          <a:stretch/>
        </p:blipFill>
        <p:spPr>
          <a:xfrm>
            <a:off x="7174992" y="1"/>
            <a:ext cx="3493008" cy="3346704"/>
          </a:xfrm>
          <a:prstGeom prst="rect">
            <a:avLst/>
          </a:prstGeom>
        </p:spPr>
      </p:pic>
      <p:pic>
        <p:nvPicPr>
          <p:cNvPr id="4" name="Picture 3" descr="A computer screen with a drawing on it&#10;&#10;Description automatically generated">
            <a:extLst>
              <a:ext uri="{FF2B5EF4-FFF2-40B4-BE49-F238E27FC236}">
                <a16:creationId xmlns:a16="http://schemas.microsoft.com/office/drawing/2014/main" id="{291A99A5-4661-BD60-A62F-EAFF34744B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085" r="12638" b="3"/>
          <a:stretch/>
        </p:blipFill>
        <p:spPr>
          <a:xfrm>
            <a:off x="7174990" y="3511296"/>
            <a:ext cx="3493010" cy="3346704"/>
          </a:xfrm>
          <a:prstGeom prst="rect">
            <a:avLst/>
          </a:prstGeom>
        </p:spPr>
      </p:pic>
      <p:pic>
        <p:nvPicPr>
          <p:cNvPr id="2" name="49FF4B9A-3261-411D-9BAF-BA2FCC1A7818">
            <a:hlinkClick r:id="" action="ppaction://media"/>
            <a:extLst>
              <a:ext uri="{FF2B5EF4-FFF2-40B4-BE49-F238E27FC236}">
                <a16:creationId xmlns:a16="http://schemas.microsoft.com/office/drawing/2014/main" id="{C99581D5-5DE4-55FF-7036-56785AA7A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1753" y="685800"/>
            <a:ext cx="6940198" cy="54864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C677B08-0F9F-115C-EA7D-8DBB0F005038}"/>
              </a:ext>
            </a:extLst>
          </p:cNvPr>
          <p:cNvSpPr txBox="1">
            <a:spLocks/>
          </p:cNvSpPr>
          <p:nvPr/>
        </p:nvSpPr>
        <p:spPr>
          <a:xfrm>
            <a:off x="29163" y="54681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ea typeface="Calibri Light"/>
                <a:cs typeface="Calibri Light"/>
              </a:rPr>
              <a:t>LiDAR (Arjun, Jarod)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37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00DE0-08C2-4378-A3E9-3423E9173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Object Recognition (K, Julie)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039F0-0299-EBBD-778A-DBE9F46B99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ea typeface="Calibri"/>
                <a:cs typeface="Calibri"/>
              </a:rPr>
              <a:t>Previous work: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Calibri"/>
                <a:cs typeface="Calibri"/>
              </a:rPr>
              <a:t>Object detection (YOLOv7) runs on car 4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Calibri"/>
                <a:cs typeface="Calibri"/>
              </a:rPr>
              <a:t>Started looking into object following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6F3794-7210-E95C-570A-3F34B115AD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ea typeface="Calibri"/>
                <a:cs typeface="Calibri"/>
              </a:rPr>
              <a:t>Future work: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Calibri"/>
                <a:cs typeface="Calibri"/>
              </a:rPr>
              <a:t>Get object detection working on all cars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Calibri"/>
                <a:cs typeface="Calibri"/>
              </a:rPr>
              <a:t>May need to update image dataset depending on if field boundaries/cars look the same as previous years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Calibri"/>
                <a:cs typeface="Calibri"/>
              </a:rPr>
              <a:t>Implement object following onto cars</a:t>
            </a:r>
            <a:endParaRPr lang="en-US" sz="2000"/>
          </a:p>
          <a:p>
            <a:pPr lvl="1">
              <a:buFont typeface="Courier New" panose="020B0604020202020204" pitchFamily="34" charset="0"/>
              <a:buChar char="o"/>
            </a:pPr>
            <a:endParaRPr lang="en-US" sz="2000">
              <a:ea typeface="Calibri"/>
              <a:cs typeface="Calibri"/>
            </a:endParaRPr>
          </a:p>
        </p:txBody>
      </p:sp>
      <p:pic>
        <p:nvPicPr>
          <p:cNvPr id="5" name="20240201_162554">
            <a:hlinkClick r:id="" action="ppaction://media"/>
            <a:extLst>
              <a:ext uri="{FF2B5EF4-FFF2-40B4-BE49-F238E27FC236}">
                <a16:creationId xmlns:a16="http://schemas.microsoft.com/office/drawing/2014/main" id="{10A9E82E-EB0D-238A-D65B-64B3AD16B2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875" y="3153673"/>
            <a:ext cx="6633714" cy="369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2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2262A-F58E-3C70-5362-7BDD3FEF3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Unity (Mason)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74AB8-9730-A3C5-12F9-F9965F055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cs typeface="Calibri" panose="020F0502020204030204"/>
              </a:rPr>
              <a:t>Progress: Optimized the simulation further, looking to re-train some 1v1 fields as the industry mentors suggested.</a:t>
            </a:r>
          </a:p>
          <a:p>
            <a:pPr marL="0" indent="0">
              <a:buNone/>
            </a:pPr>
            <a:endParaRPr lang="en-US" sz="20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2000" dirty="0">
                <a:cs typeface="Calibri" panose="020F0502020204030204"/>
              </a:rPr>
              <a:t>For integration of Unity Simulation and </a:t>
            </a:r>
            <a:r>
              <a:rPr lang="en-US" sz="2000" dirty="0" err="1">
                <a:cs typeface="Calibri" panose="020F0502020204030204"/>
              </a:rPr>
              <a:t>JetRacer</a:t>
            </a:r>
            <a:r>
              <a:rPr lang="en-US" sz="2000" dirty="0">
                <a:cs typeface="Calibri" panose="020F0502020204030204"/>
              </a:rPr>
              <a:t> cars IRL: </a:t>
            </a:r>
          </a:p>
          <a:p>
            <a:pPr marL="0" indent="0">
              <a:buNone/>
            </a:pPr>
            <a:r>
              <a:rPr lang="en-US" sz="2000" dirty="0">
                <a:cs typeface="Calibri" panose="020F0502020204030204"/>
              </a:rPr>
              <a:t>Just a premature idea to utilize image recognition to identify objects, might require another onboard computer to process this, and a 360 camera could be a good idea.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sz="2000" dirty="0">
                <a:cs typeface="Calibri" panose="020F0502020204030204"/>
              </a:rPr>
              <a:t>Plan is to identify the cars and ball, and then </a:t>
            </a:r>
            <a:r>
              <a:rPr lang="en-US" sz="2000" dirty="0">
                <a:ea typeface="+mn-lt"/>
                <a:cs typeface="+mn-lt"/>
              </a:rPr>
              <a:t>execute</a:t>
            </a:r>
            <a:r>
              <a:rPr lang="en-US" sz="2000" dirty="0">
                <a:cs typeface="Calibri" panose="020F0502020204030204"/>
              </a:rPr>
              <a:t> certain commands in order to complete a 2v2 soccer game. The difficulty here is to stream the camera footage back to the Unity and translate the action values back to the cars.</a:t>
            </a:r>
          </a:p>
          <a:p>
            <a:pPr marL="0" indent="0">
              <a:buNone/>
            </a:pPr>
            <a:endParaRPr lang="en-US" sz="2000" dirty="0" err="1">
              <a:cs typeface="Calibri" panose="020F0502020204030204"/>
            </a:endParaRPr>
          </a:p>
        </p:txBody>
      </p:sp>
      <p:pic>
        <p:nvPicPr>
          <p:cNvPr id="4" name="Picture 3" descr="A screenshot of a room&#10;&#10;Description automatically generated">
            <a:extLst>
              <a:ext uri="{FF2B5EF4-FFF2-40B4-BE49-F238E27FC236}">
                <a16:creationId xmlns:a16="http://schemas.microsoft.com/office/drawing/2014/main" id="{BF13C93F-953E-D037-2A4C-CC50CF6A9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557" y="4929685"/>
            <a:ext cx="4022482" cy="19003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34E775-F9E4-3BA5-0B03-100202899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682" y="4636108"/>
            <a:ext cx="3261216" cy="222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12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92cc30b-d92a-4e1c-aa4c-42d7d96b06ec" xsi:nil="true"/>
    <lcf76f155ced4ddcb4097134ff3c332f xmlns="74a3c7f9-2169-4bfe-bde9-9e0cb0b4946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9C85C64ABE68439CEB533939FF0C16" ma:contentTypeVersion="15" ma:contentTypeDescription="Create a new document." ma:contentTypeScope="" ma:versionID="0883bccc45898e24edea525f2d8adf20">
  <xsd:schema xmlns:xsd="http://www.w3.org/2001/XMLSchema" xmlns:xs="http://www.w3.org/2001/XMLSchema" xmlns:p="http://schemas.microsoft.com/office/2006/metadata/properties" xmlns:ns2="74a3c7f9-2169-4bfe-bde9-9e0cb0b49461" xmlns:ns3="a92cc30b-d92a-4e1c-aa4c-42d7d96b06ec" targetNamespace="http://schemas.microsoft.com/office/2006/metadata/properties" ma:root="true" ma:fieldsID="4e2906ed258a8d2745bfaab8c0da65e7" ns2:_="" ns3:_="">
    <xsd:import namespace="74a3c7f9-2169-4bfe-bde9-9e0cb0b49461"/>
    <xsd:import namespace="a92cc30b-d92a-4e1c-aa4c-42d7d96b06e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3c7f9-2169-4bfe-bde9-9e0cb0b494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20148b9-20a4-48a0-acba-ba52d68a37a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2cc30b-d92a-4e1c-aa4c-42d7d96b06ec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201cfd43-78b3-4016-b7d7-627827b48454}" ma:internalName="TaxCatchAll" ma:showField="CatchAllData" ma:web="a92cc30b-d92a-4e1c-aa4c-42d7d96b06e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DF7F847-0A0C-4F39-A339-226B80531B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CD0913D-CA7C-4D60-958D-3E1335B682B9}">
  <ds:schemaRefs>
    <ds:schemaRef ds:uri="74a3c7f9-2169-4bfe-bde9-9e0cb0b49461"/>
    <ds:schemaRef ds:uri="a92cc30b-d92a-4e1c-aa4c-42d7d96b06ec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D9220F1-17FA-4920-923E-B3348EEE776C}">
  <ds:schemaRefs>
    <ds:schemaRef ds:uri="74a3c7f9-2169-4bfe-bde9-9e0cb0b49461"/>
    <ds:schemaRef ds:uri="a92cc30b-d92a-4e1c-aa4c-42d7d96b06e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Individual Slides</vt:lpstr>
      <vt:lpstr>ROS (Casey, Cooper)</vt:lpstr>
      <vt:lpstr>LiDAR (Arjun, Jarod)</vt:lpstr>
      <vt:lpstr>PowerPoint Presentation</vt:lpstr>
      <vt:lpstr>Object Recognition (K, Julie)</vt:lpstr>
      <vt:lpstr>Unity (Mason)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77</cp:revision>
  <dcterms:created xsi:type="dcterms:W3CDTF">2024-02-05T19:43:28Z</dcterms:created>
  <dcterms:modified xsi:type="dcterms:W3CDTF">2024-03-09T02:34:06Z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0x0101007E9C85C64ABE68439CEB533939FF0C16</vt:lpwstr>
  </property>
  <property fmtid="{D5CDD505-2E9C-101B-9397-08002B2CF9AE}" pid="3" name="MediaServiceImageTags">
    <vt:lpwstr/>
  </property>
</Properties>
</file>

<file path=docProps/thumbnail.jpeg>
</file>